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9"/>
  </p:notesMasterIdLst>
  <p:sldIdLst>
    <p:sldId id="372" r:id="rId2"/>
    <p:sldId id="327" r:id="rId3"/>
    <p:sldId id="340" r:id="rId4"/>
    <p:sldId id="341" r:id="rId5"/>
    <p:sldId id="344" r:id="rId6"/>
    <p:sldId id="361" r:id="rId7"/>
    <p:sldId id="362" r:id="rId8"/>
  </p:sldIdLst>
  <p:sldSz cx="6858000" cy="5143500"/>
  <p:notesSz cx="6858000" cy="9144000"/>
  <p:embeddedFontLst>
    <p:embeddedFont>
      <p:font typeface="Kalam" panose="020B0604020202020204" charset="0"/>
      <p:regular r:id="rId10"/>
      <p:bold r:id="rId11"/>
    </p:embeddedFont>
    <p:embeddedFont>
      <p:font typeface="Montserrat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574"/>
    <a:srgbClr val="000000"/>
    <a:srgbClr val="FB5B53"/>
    <a:srgbClr val="FB4C43"/>
    <a:srgbClr val="969696"/>
    <a:srgbClr val="CC7500"/>
    <a:srgbClr val="1E5CC1"/>
    <a:srgbClr val="6FC9C7"/>
    <a:srgbClr val="FFCC00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112" d="100"/>
          <a:sy n="112" d="100"/>
        </p:scale>
        <p:origin x="9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7006" y="1784602"/>
            <a:ext cx="1286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96874" y="527921"/>
            <a:ext cx="472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EM HỌC VẼ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27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69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599400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r>
              <a:rPr lang="en-US" sz="1600" dirty="0" smtClean="0">
                <a:latin typeface="UTM Avo" panose="02040603050506020204" pitchFamily="18" charset="0"/>
              </a:rPr>
              <a:t> – </a:t>
            </a:r>
            <a:r>
              <a:rPr lang="en-US" sz="1600" dirty="0" err="1" smtClean="0">
                <a:latin typeface="UTM Avo" panose="02040603050506020204" pitchFamily="18" charset="0"/>
              </a:rPr>
              <a:t>viết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5" name="Google Shape;1154;p45"/>
          <p:cNvSpPr/>
          <p:nvPr/>
        </p:nvSpPr>
        <p:spPr>
          <a:xfrm>
            <a:off x="6656117" y="4607463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55;p45"/>
          <p:cNvSpPr/>
          <p:nvPr/>
        </p:nvSpPr>
        <p:spPr>
          <a:xfrm>
            <a:off x="6452705" y="4842138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1156;p45"/>
          <p:cNvGrpSpPr/>
          <p:nvPr/>
        </p:nvGrpSpPr>
        <p:grpSpPr>
          <a:xfrm>
            <a:off x="5729416" y="3942594"/>
            <a:ext cx="877924" cy="914396"/>
            <a:chOff x="4022111" y="879761"/>
            <a:chExt cx="1373687" cy="1426738"/>
          </a:xfrm>
        </p:grpSpPr>
        <p:sp>
          <p:nvSpPr>
            <p:cNvPr id="8" name="Google Shape;1157;p45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58;p45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59;p45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175;p45"/>
          <p:cNvGrpSpPr/>
          <p:nvPr/>
        </p:nvGrpSpPr>
        <p:grpSpPr>
          <a:xfrm>
            <a:off x="5656166" y="4636652"/>
            <a:ext cx="218024" cy="241143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6436753" y="3831808"/>
            <a:ext cx="263993" cy="272351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006475" y="573654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EM HỌC VẼ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02681" y="1339001"/>
            <a:ext cx="2771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Hôm</a:t>
            </a:r>
            <a:r>
              <a:rPr lang="en-US" sz="1600" dirty="0" smtClean="0">
                <a:latin typeface="UTM Avo" panose="02040603050506020204" pitchFamily="18" charset="0"/>
              </a:rPr>
              <a:t> nay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lớp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học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Với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giấy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trắng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bút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màu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Nắn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nót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ngồi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vẽ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Lung </a:t>
            </a:r>
            <a:r>
              <a:rPr lang="en-US" sz="1600" dirty="0" err="1" smtClean="0">
                <a:latin typeface="UTM Avo" panose="02040603050506020204" pitchFamily="18" charset="0"/>
              </a:rPr>
              <a:t>linh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bầu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sao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02680" y="2961433"/>
            <a:ext cx="2771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Vẽ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trăng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cao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Rải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ánh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đầy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ngõ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Vẽ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diều</a:t>
            </a:r>
            <a:r>
              <a:rPr lang="en-US" sz="1600" dirty="0" smtClean="0">
                <a:latin typeface="UTM Avo" panose="02040603050506020204" pitchFamily="18" charset="0"/>
              </a:rPr>
              <a:t> no </a:t>
            </a:r>
            <a:r>
              <a:rPr lang="en-US" sz="1600" dirty="0" err="1" smtClean="0">
                <a:latin typeface="UTM Avo" panose="02040603050506020204" pitchFamily="18" charset="0"/>
              </a:rPr>
              <a:t>gió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Vi vu </a:t>
            </a:r>
            <a:r>
              <a:rPr lang="en-US" sz="1600" dirty="0" err="1" smtClean="0">
                <a:latin typeface="UTM Avo" panose="02040603050506020204" pitchFamily="18" charset="0"/>
              </a:rPr>
              <a:t>giữa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xanh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855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3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561979" y="801218"/>
            <a:ext cx="2676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7" y="1314054"/>
            <a:ext cx="1952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smtClean="0">
                <a:latin typeface="UTM Avo" panose="02040603050506020204" pitchFamily="18" charset="0"/>
              </a:rPr>
              <a:t>lung </a:t>
            </a:r>
            <a:r>
              <a:rPr lang="en-US" sz="2400" dirty="0" err="1" smtClean="0">
                <a:latin typeface="UTM Avo" panose="02040603050506020204" pitchFamily="18" charset="0"/>
              </a:rPr>
              <a:t>linh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nắn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nót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cánh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diều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3079386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lộng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gió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329519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2905125" y="1557746"/>
            <a:ext cx="3505200" cy="1176888"/>
            <a:chOff x="2905125" y="1557746"/>
            <a:chExt cx="3505200" cy="11768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B2AE07-AE20-3040-9F7E-25ABBA398403}"/>
                </a:ext>
              </a:extLst>
            </p:cNvPr>
            <p:cNvSpPr/>
            <p:nvPr/>
          </p:nvSpPr>
          <p:spPr>
            <a:xfrm>
              <a:off x="3124201" y="1619177"/>
              <a:ext cx="306704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b="1" dirty="0" err="1" smtClean="0">
                  <a:latin typeface="UTM Avo" panose="02040603050506020204" pitchFamily="18" charset="0"/>
                </a:rPr>
                <a:t>Chú</a:t>
              </a:r>
              <a:r>
                <a:rPr lang="en-US" sz="2000" b="1" dirty="0" smtClean="0">
                  <a:latin typeface="UTM Avo" panose="02040603050506020204" pitchFamily="18" charset="0"/>
                </a:rPr>
                <a:t> ý: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viết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hoa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đầu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mỗi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câu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thơ</a:t>
              </a:r>
              <a:r>
                <a:rPr lang="en-US" sz="2000" dirty="0" smtClean="0">
                  <a:latin typeface="UTM Avo" panose="02040603050506020204" pitchFamily="18" charset="0"/>
                </a:rPr>
                <a:t>.</a:t>
              </a:r>
              <a:endParaRPr lang="vi-VN" sz="20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905125" y="1557746"/>
              <a:ext cx="3505200" cy="1176888"/>
            </a:xfrm>
            <a:prstGeom prst="roundRect">
              <a:avLst/>
            </a:prstGeom>
            <a:noFill/>
            <a:ln>
              <a:solidFill>
                <a:srgbClr val="FB4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54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4674" y="504150"/>
            <a:ext cx="58864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2</a:t>
            </a:r>
            <a:r>
              <a:rPr lang="en-US" sz="2000" b="1" dirty="0" smtClean="0">
                <a:latin typeface="UTM Avo" panose="02040603050506020204" pitchFamily="18" charset="0"/>
              </a:rPr>
              <a:t>. </a:t>
            </a:r>
            <a:r>
              <a:rPr lang="en-US" sz="2000" dirty="0" err="1" smtClean="0">
                <a:latin typeface="UTM Avo" panose="02040603050506020204" pitchFamily="18" charset="0"/>
              </a:rPr>
              <a:t>Chọn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i="1" dirty="0" smtClean="0">
                <a:latin typeface="UTM Avo" panose="02040603050506020204" pitchFamily="18" charset="0"/>
              </a:rPr>
              <a:t>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hoặc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i="1" dirty="0" err="1" smtClean="0">
                <a:latin typeface="UTM Avo" panose="02040603050506020204" pitchFamily="18" charset="0"/>
              </a:rPr>
              <a:t>ngh</a:t>
            </a:r>
            <a:r>
              <a:rPr lang="en-US" sz="2000" i="1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thay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cho</a:t>
            </a:r>
            <a:r>
              <a:rPr lang="en-US" sz="2000" dirty="0" smtClean="0">
                <a:latin typeface="UTM Avo" panose="02040603050506020204" pitchFamily="18" charset="0"/>
              </a:rPr>
              <a:t> ô </a:t>
            </a:r>
            <a:r>
              <a:rPr lang="en-US" sz="2000" dirty="0" err="1" smtClean="0">
                <a:latin typeface="UTM Avo" panose="02040603050506020204" pitchFamily="18" charset="0"/>
              </a:rPr>
              <a:t>vuông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03790" y="1086467"/>
            <a:ext cx="5028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000" dirty="0" err="1" smtClean="0">
                <a:latin typeface="UTM Avo" panose="02040603050506020204" pitchFamily="18" charset="0"/>
              </a:rPr>
              <a:t>Công</a:t>
            </a:r>
            <a:r>
              <a:rPr lang="en-US" sz="2000" dirty="0" smtClean="0">
                <a:latin typeface="UTM Avo" panose="02040603050506020204" pitchFamily="18" charset="0"/>
              </a:rPr>
              <a:t> cha, </a:t>
            </a:r>
            <a:r>
              <a:rPr lang="en-US" sz="2000" b="1" dirty="0" err="1" smtClean="0">
                <a:solidFill>
                  <a:srgbClr val="FB5B53"/>
                </a:solidFill>
                <a:latin typeface="UTM Avo" panose="02040603050506020204" pitchFamily="18" charset="0"/>
              </a:rPr>
              <a:t>ngh</a:t>
            </a:r>
            <a:r>
              <a:rPr lang="en-US" sz="2000" b="1" dirty="0" smtClean="0">
                <a:solidFill>
                  <a:srgbClr val="FB5B53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ĩa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mẹ</a:t>
            </a:r>
            <a:r>
              <a:rPr lang="en-US" sz="2000" dirty="0" smtClean="0"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latin typeface="UTM Avo" panose="02040603050506020204" pitchFamily="18" charset="0"/>
              </a:rPr>
              <a:t>ơn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thầy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000" dirty="0" err="1" smtClean="0">
                <a:latin typeface="UTM Avo" panose="02040603050506020204" pitchFamily="18" charset="0"/>
              </a:rPr>
              <a:t>Có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mài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sắt</a:t>
            </a:r>
            <a:r>
              <a:rPr lang="en-US" sz="2000" dirty="0" smtClean="0"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latin typeface="UTM Avo" panose="02040603050506020204" pitchFamily="18" charset="0"/>
              </a:rPr>
              <a:t>có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b="1" dirty="0" smtClean="0">
                <a:solidFill>
                  <a:srgbClr val="FB5B53"/>
                </a:solidFill>
                <a:latin typeface="UTM Avo" panose="02040603050506020204" pitchFamily="18" charset="0"/>
              </a:rPr>
              <a:t>ng </a:t>
            </a:r>
            <a:r>
              <a:rPr lang="en-US" sz="2000" dirty="0" err="1" smtClean="0">
                <a:latin typeface="UTM Avo" panose="02040603050506020204" pitchFamily="18" charset="0"/>
              </a:rPr>
              <a:t>ày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nên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kim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9734" y="1235076"/>
            <a:ext cx="513541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39409" y="1733551"/>
            <a:ext cx="373841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4674" y="2216430"/>
            <a:ext cx="58864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3. a.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riếng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đầu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bằng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r, d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gi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hình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Chậm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Nhanh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Nắng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tốt</a:t>
            </a:r>
            <a:r>
              <a:rPr lang="en-US" sz="1800" dirty="0" smtClean="0">
                <a:latin typeface="UTM Avo" panose="02040603050506020204" pitchFamily="18" charset="0"/>
              </a:rPr>
              <a:t>               </a:t>
            </a:r>
            <a:r>
              <a:rPr lang="en-US" sz="1800" dirty="0" err="1" smtClean="0">
                <a:latin typeface="UTM Avo" panose="02040603050506020204" pitchFamily="18" charset="0"/>
              </a:rPr>
              <a:t>mưa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tốt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lúa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1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37" t="30000" r="59853" b="66195"/>
          <a:stretch/>
        </p:blipFill>
        <p:spPr bwMode="auto">
          <a:xfrm>
            <a:off x="2299314" y="3139760"/>
            <a:ext cx="923926" cy="5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39" t="33875" r="59151" b="62320"/>
          <a:stretch/>
        </p:blipFill>
        <p:spPr bwMode="auto">
          <a:xfrm>
            <a:off x="2299314" y="3671016"/>
            <a:ext cx="923926" cy="5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83" t="37625" r="61607" b="58570"/>
          <a:stretch/>
        </p:blipFill>
        <p:spPr bwMode="auto">
          <a:xfrm>
            <a:off x="1965939" y="4197626"/>
            <a:ext cx="923926" cy="5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2223114" y="3112203"/>
            <a:ext cx="895350" cy="58125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rùa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223114" y="3654915"/>
            <a:ext cx="895350" cy="58125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gió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861163" y="4188246"/>
            <a:ext cx="952501" cy="58125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dưa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9" grpId="1"/>
      <p:bldP spid="10" grpId="0" animBg="1"/>
      <p:bldP spid="10" grpId="1" animBg="1"/>
      <p:bldP spid="13" grpId="0" animBg="1"/>
      <p:bldP spid="13" grpId="1" animBg="1"/>
      <p:bldP spid="14" grpId="0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4674" y="501930"/>
            <a:ext cx="5886451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3. </a:t>
            </a:r>
            <a:r>
              <a:rPr lang="en-US" sz="1800" b="1" dirty="0">
                <a:latin typeface="UTM Avo" panose="02040603050506020204" pitchFamily="18" charset="0"/>
              </a:rPr>
              <a:t>b</a:t>
            </a:r>
            <a:r>
              <a:rPr lang="en-US" sz="1800" b="1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chứa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an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sự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hình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4100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43" t="44666" r="9202" b="42001"/>
          <a:stretch/>
        </p:blipFill>
        <p:spPr bwMode="auto">
          <a:xfrm>
            <a:off x="630236" y="1655404"/>
            <a:ext cx="5775326" cy="143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783360" y="3091542"/>
            <a:ext cx="1489710" cy="41148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ái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bàn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73044" y="3091542"/>
            <a:ext cx="1489710" cy="41148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ái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bảng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28768" y="3091542"/>
            <a:ext cx="1489710" cy="41148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đàn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196</Words>
  <Application>Microsoft Office PowerPoint</Application>
  <PresentationFormat>Custom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Kalam</vt:lpstr>
      <vt:lpstr>UTM Cookies</vt:lpstr>
      <vt:lpstr>Arial</vt:lpstr>
      <vt:lpstr>Montserrat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95</cp:revision>
  <dcterms:modified xsi:type="dcterms:W3CDTF">2021-10-25T14:50:16Z</dcterms:modified>
</cp:coreProperties>
</file>